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BaCMLwuE5r1hwsTrIMf0gW+Rr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bc69177f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2bc69177f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bc69177f0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2bc69177f0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bc69177f0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2bc69177f0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bc69177f0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32bc69177f0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bc69177f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2bc69177f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bc69177f0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2bc69177f0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sv-SE"/>
              <a:t>Årsmöte 2025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/>
              <a:t>Järfälla CK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/>
              <a:t>2025-02-03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9" cy="62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2bc69177f0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8" cy="62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2bc69177f0_0_12"/>
          <p:cNvSpPr txBox="1"/>
          <p:nvPr>
            <p:ph type="title"/>
          </p:nvPr>
        </p:nvSpPr>
        <p:spPr>
          <a:xfrm>
            <a:off x="838200" y="681925"/>
            <a:ext cx="10515600" cy="14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561"/>
              <a:buFont typeface="Play"/>
              <a:buNone/>
            </a:pPr>
            <a:r>
              <a:rPr lang="sv-SE" sz="4208"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lang="sv-SE" sz="4208">
                <a:latin typeface="Arial"/>
                <a:ea typeface="Arial"/>
                <a:cs typeface="Arial"/>
                <a:sym typeface="Arial"/>
              </a:rPr>
              <a:t>Val av styrelsemedlemmar</a:t>
            </a:r>
            <a:endParaRPr sz="420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561"/>
              <a:buFont typeface="Play"/>
              <a:buNone/>
            </a:pPr>
            <a:r>
              <a:t/>
            </a:r>
            <a:endParaRPr sz="420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8871"/>
              <a:buFont typeface="Play"/>
              <a:buNone/>
            </a:pPr>
            <a:r>
              <a:rPr lang="sv-SE" sz="2955"/>
              <a:t>Valberedningens förslag:</a:t>
            </a:r>
            <a:endParaRPr sz="2955"/>
          </a:p>
        </p:txBody>
      </p:sp>
      <p:sp>
        <p:nvSpPr>
          <p:cNvPr id="159" name="Google Shape;159;g32bc69177f0_0_12"/>
          <p:cNvSpPr txBox="1"/>
          <p:nvPr>
            <p:ph idx="1" type="body"/>
          </p:nvPr>
        </p:nvSpPr>
        <p:spPr>
          <a:xfrm>
            <a:off x="838200" y="2118275"/>
            <a:ext cx="105156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500"/>
              <a:t>a) Föreningens ordförande för en tid av 2 år: Pontus Andersson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500"/>
              <a:t>b) Föreningens sekreterare för en tid av 1 år: Mikael Kippilä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500"/>
              <a:t>c) 1 ledamöter i styrelsen för en tid av 2 år: Jerry Hamrén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500"/>
              <a:t>d) 1 ledamot för en tid av 1 år: Helena Hagman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500"/>
              <a:t>e) 1 revisor för en tid av 1 år: Britt-Marie Olofsson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500"/>
              <a:t>f)  2 ledamöter i valberedningen för en tid av 1 år: Johan Rudberg &amp;             Peter Malmström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500"/>
              <a:t>g) 1 Suppleant för en tid av 1 år:  Marie Malmström </a:t>
            </a:r>
            <a:endParaRPr sz="2652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9" cy="62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v-SE"/>
              <a:t>12 Budget 2025</a:t>
            </a:r>
            <a:endParaRPr/>
          </a:p>
        </p:txBody>
      </p:sp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771455" y="17234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sv-SE" sz="1600"/>
              <a:t>Budgeten baseras på följande: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/>
              <a:t>Oförändrade medlemsavgifter och intäkter i övrigt.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/>
              <a:t>Oförändrad kostnadsnivå för klubbens ”drift” jämfört med föregående år.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sv-SE" sz="1200"/>
              <a:t>Inkluderar utrymme för oförutsedda utgifter om ca 20 k för t.ex. banskötsel, inköp av material etc</a:t>
            </a:r>
            <a:endParaRPr sz="12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sv-SE" sz="1200"/>
              <a:t>Utrymme för lägersponsring oförändrat jmf 2024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/>
              <a:t>Tävlingar genomförs i likhet med 2024 kostnadsneutralt för klubben.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/>
              <a:t>Betalning av Tävlings- och licensavgifter för klubbens medlemmar beslutas efter årsmöte 2026 då bokslut för 2025 finns. 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v-SE" sz="2000"/>
              <a:t>🡪 Med ovanstående åtgärder budgeteras ett prognosticerat resultat om + 23 tkr. 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9" cy="62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2bc69177f0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8" cy="62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2bc69177f0_0_42"/>
          <p:cNvSpPr txBox="1"/>
          <p:nvPr>
            <p:ph idx="1" type="body"/>
          </p:nvPr>
        </p:nvSpPr>
        <p:spPr>
          <a:xfrm>
            <a:off x="771450" y="904876"/>
            <a:ext cx="10515600" cy="51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152">
                <a:latin typeface="Play"/>
                <a:ea typeface="Play"/>
                <a:cs typeface="Play"/>
                <a:sym typeface="Play"/>
              </a:rPr>
              <a:t>13 </a:t>
            </a:r>
            <a:r>
              <a:rPr lang="sv-SE" sz="4152">
                <a:latin typeface="Play"/>
                <a:ea typeface="Play"/>
                <a:cs typeface="Play"/>
                <a:sym typeface="Play"/>
              </a:rPr>
              <a:t>Träningsgrupper 2025</a:t>
            </a:r>
            <a:endParaRPr sz="4152">
              <a:latin typeface="Play"/>
              <a:ea typeface="Play"/>
              <a:cs typeface="Play"/>
              <a:sym typeface="Play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152">
                <a:latin typeface="Play"/>
                <a:ea typeface="Play"/>
                <a:cs typeface="Play"/>
                <a:sym typeface="Play"/>
              </a:rPr>
              <a:t>14 Arrangemang 2025</a:t>
            </a:r>
            <a:endParaRPr sz="4152">
              <a:latin typeface="Play"/>
              <a:ea typeface="Play"/>
              <a:cs typeface="Play"/>
              <a:sym typeface="Play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152">
                <a:latin typeface="Play"/>
                <a:ea typeface="Play"/>
                <a:cs typeface="Play"/>
                <a:sym typeface="Play"/>
              </a:rPr>
              <a:t>KM Cup, deltävlingar i Stäket, Ursvik, Ängsjö och Bruket (Final)</a:t>
            </a:r>
            <a:endParaRPr sz="2152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152">
                <a:latin typeface="Play"/>
                <a:ea typeface="Play"/>
                <a:cs typeface="Play"/>
                <a:sym typeface="Play"/>
              </a:rPr>
              <a:t>		Keps Cup deltävling</a:t>
            </a:r>
            <a:endParaRPr sz="2152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152">
                <a:latin typeface="Play"/>
                <a:ea typeface="Play"/>
                <a:cs typeface="Play"/>
                <a:sym typeface="Play"/>
              </a:rPr>
              <a:t>		Järfälla XCO</a:t>
            </a:r>
            <a:endParaRPr sz="2152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152">
                <a:latin typeface="Play"/>
                <a:ea typeface="Play"/>
                <a:cs typeface="Play"/>
                <a:sym typeface="Play"/>
              </a:rPr>
              <a:t>		Mälarcrossen deltävling</a:t>
            </a:r>
            <a:endParaRPr sz="2152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152">
                <a:latin typeface="Play"/>
                <a:ea typeface="Play"/>
                <a:cs typeface="Play"/>
                <a:sym typeface="Play"/>
              </a:rPr>
              <a:t>15 Övriga frågor</a:t>
            </a:r>
            <a:endParaRPr sz="4152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2bc69177f0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8" cy="62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2bc69177f0_0_49"/>
          <p:cNvSpPr txBox="1"/>
          <p:nvPr>
            <p:ph idx="1" type="body"/>
          </p:nvPr>
        </p:nvSpPr>
        <p:spPr>
          <a:xfrm>
            <a:off x="838200" y="590976"/>
            <a:ext cx="10515600" cy="51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152">
                <a:latin typeface="Play"/>
                <a:ea typeface="Play"/>
                <a:cs typeface="Play"/>
                <a:sym typeface="Play"/>
              </a:rPr>
              <a:t>16 Årets klubbmästare</a:t>
            </a:r>
            <a:endParaRPr sz="4152">
              <a:latin typeface="Play"/>
              <a:ea typeface="Play"/>
              <a:cs typeface="Play"/>
              <a:sym typeface="Play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50"/>
              <a:t>Ungdom: Joar Töijer</a:t>
            </a:r>
            <a:endParaRPr sz="325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50"/>
              <a:t>Herrar: Stefan Bane</a:t>
            </a:r>
            <a:endParaRPr sz="325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50"/>
              <a:t>Damer: Anna Rudberg</a:t>
            </a:r>
            <a:endParaRPr sz="325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550"/>
              <a:t>Bockstyre: Emil Wiklund</a:t>
            </a:r>
            <a:endParaRPr sz="155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550"/>
              <a:t>Veteran: Sven Rudberg</a:t>
            </a:r>
            <a:endParaRPr sz="155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550"/>
              <a:t>Motion: Robert Chung</a:t>
            </a:r>
            <a:endParaRPr sz="155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2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2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2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2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352">
                <a:latin typeface="Play"/>
                <a:ea typeface="Play"/>
                <a:cs typeface="Play"/>
                <a:sym typeface="Play"/>
              </a:rPr>
              <a:t>17 Mötet avslutas</a:t>
            </a:r>
            <a:endParaRPr sz="2352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9" cy="62634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365125"/>
            <a:ext cx="10515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v-SE"/>
              <a:t>Dagordning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938325" y="1219200"/>
            <a:ext cx="10515600" cy="54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Fastställande av röstlängd för mötet.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Val av ordförande och sekreterare för mötet.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Val av protokolljusterare och rösträknare.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Fråga om mötet har utlysts på rätt sätt.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Fastställande av föredragningslista.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a) Styrelsens verksamhetsberättelse för det senaste verksamhetsåret,</a:t>
            </a:r>
            <a:br>
              <a:rPr lang="sv-SE" sz="1352"/>
            </a:br>
            <a:r>
              <a:rPr lang="sv-SE" sz="1352"/>
              <a:t>b) Styrelsens förvaltningsberättelse (balans- och resultaträkning) för det senaste räkenskapsåret.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Revisorns berättelse över styrelsens förvaltning under det senaste verksamhets-/räkenskapsåret.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Fråga om ansvarsfrihet för styrelsen för den tid revisionen avser.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Fastställande av medlemsavgifter.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Behandling av styrelsens förslag och i rätt tid inkomna motioner. 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Val av (sittande)</a:t>
            </a:r>
            <a:endParaRPr sz="1352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-SE" sz="1352"/>
              <a:t>a) Föreningens ordförande för en tid av 2 år. </a:t>
            </a:r>
            <a:r>
              <a:rPr lang="sv-SE" sz="1275"/>
              <a:t>(Pontus Andersson) </a:t>
            </a:r>
            <a:endParaRPr sz="1352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-SE" sz="1352"/>
              <a:t>b) Föreningens sekreterare för en tid av 1 år. </a:t>
            </a:r>
            <a:r>
              <a:rPr lang="sv-SE" sz="1275"/>
              <a:t> (Mikael Kippilä)</a:t>
            </a:r>
            <a:endParaRPr sz="1352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-SE" sz="1352"/>
              <a:t>c) 1 ledamöter i styrelsen för en tid av 2 år. </a:t>
            </a:r>
            <a:r>
              <a:rPr lang="sv-SE" sz="1275"/>
              <a:t>(Jerry Hamrén)</a:t>
            </a:r>
            <a:endParaRPr sz="1352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-SE" sz="1352"/>
              <a:t>d) 1 ledamot för en tid av 1 år. </a:t>
            </a:r>
            <a:r>
              <a:rPr lang="sv-SE" sz="1275"/>
              <a:t>(Björn Berglund)</a:t>
            </a:r>
            <a:endParaRPr sz="1352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-SE" sz="1352"/>
              <a:t>e) 1 revisor för en tid av 1 år. I detta val får inte styrelsens ledamöter delta. </a:t>
            </a:r>
            <a:r>
              <a:rPr lang="sv-SE" sz="1275"/>
              <a:t>(Britt-Marie Olofsson)</a:t>
            </a:r>
            <a:endParaRPr sz="1352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v-SE" sz="1352"/>
              <a:t>f) 2 ledamöter i valberedningen för en tid av 1 år. </a:t>
            </a:r>
            <a:r>
              <a:rPr lang="sv-SE" sz="1275"/>
              <a:t>(Johan Rudberg &amp; Peter Malmström)</a:t>
            </a:r>
            <a:endParaRPr sz="1352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Budget 2025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Träningsgrupper 2025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Arrangemang 2025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Övriga frågor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Årets klubbmästare 2024</a:t>
            </a:r>
            <a:endParaRPr sz="1352"/>
          </a:p>
          <a:p>
            <a:pPr indent="-3144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3"/>
              <a:buAutoNum type="arabicPeriod"/>
            </a:pPr>
            <a:r>
              <a:rPr lang="sv-SE" sz="1352"/>
              <a:t>Mötet avslutas</a:t>
            </a:r>
            <a:endParaRPr sz="2050"/>
          </a:p>
          <a:p>
            <a:pPr indent="0" lvl="1" marL="4572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40"/>
              <a:buNone/>
            </a:pPr>
            <a:r>
              <a:t/>
            </a:r>
            <a:endParaRPr sz="17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67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32bc69177f0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8" cy="62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2bc69177f0_0_18"/>
          <p:cNvSpPr txBox="1"/>
          <p:nvPr>
            <p:ph type="title"/>
          </p:nvPr>
        </p:nvSpPr>
        <p:spPr>
          <a:xfrm>
            <a:off x="838200" y="365125"/>
            <a:ext cx="10515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v-SE" sz="2500"/>
              <a:t>6a </a:t>
            </a:r>
            <a:r>
              <a:rPr lang="sv-SE" sz="2552"/>
              <a:t>Styrelsens verksamhetsberättelse för det senaste verksamhetsåret</a:t>
            </a:r>
            <a:endParaRPr sz="5600"/>
          </a:p>
        </p:txBody>
      </p:sp>
      <p:pic>
        <p:nvPicPr>
          <p:cNvPr id="104" name="Google Shape;104;g32bc69177f0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25" y="1335200"/>
            <a:ext cx="6653300" cy="497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2bc69177f0_0_18"/>
          <p:cNvSpPr txBox="1"/>
          <p:nvPr/>
        </p:nvSpPr>
        <p:spPr>
          <a:xfrm>
            <a:off x="7492625" y="2110975"/>
            <a:ext cx="416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/>
              <a:t>Medlemmar 2024 (2023): 220 (215).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/>
              <a:t>Kvinnor 24% (26%), män 73% (74%). Medelålder 28 år (29 år).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2bc69177f0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8" cy="62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2bc69177f0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v-SE" sz="3600"/>
              <a:t>6b </a:t>
            </a:r>
            <a:r>
              <a:rPr lang="sv-SE" sz="3600"/>
              <a:t>Sammanfattning av ekonomin det gångna året</a:t>
            </a:r>
            <a:endParaRPr sz="3600"/>
          </a:p>
        </p:txBody>
      </p:sp>
      <p:sp>
        <p:nvSpPr>
          <p:cNvPr id="112" name="Google Shape;112;g32bc69177f0_0_6"/>
          <p:cNvSpPr txBox="1"/>
          <p:nvPr>
            <p:ph idx="1" type="body"/>
          </p:nvPr>
        </p:nvSpPr>
        <p:spPr>
          <a:xfrm>
            <a:off x="938317" y="178557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/>
              <a:t>Under årsmöte 2024 bestämdes att tävlingar skulle genomföras kostnadseffektivt för att inte belasta klubbens resultat samt att klubbens subvention av klubbkläder skulle ske i lägre omfattning än föregående år.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/>
              <a:t>Vidare beslutades det om oförändrade medlemsavgifter och i övrigt en budget som siktade på ett svagt positivt resultat för helåret med i princip oförändrade kostnader och intäkter i övrigt.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/>
              <a:t>De åtgärdspunkter ovan som beslutades har klubben väl lyckats med men har dels haft ett par oförutsedda poster efter inbrott samt ej budgeterade inköp, dels har kostnaden för subvention av tävlings- och licensavgifter ökat till följd av många tävlande i klubben.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🡪"/>
            </a:pPr>
            <a:r>
              <a:rPr b="1" lang="sv-SE" sz="2000"/>
              <a:t>Sammantaget gör klubben ett resultat på sista rad om – 41 tkr efter finansiella poster.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v-SE"/>
              <a:t>Ytterligare förvaltningsåtgärder</a:t>
            </a:r>
            <a:endParaRPr/>
          </a:p>
        </p:txBody>
      </p:sp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838200" y="16053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Klubben har ansökt om och fått beviljad deklarationsfrihet för ytterligare 5 år.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Tillgångar har samlats på Nordea från att tidigare funnits både på Nordea och Marginalen bank.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Fakturering och medlemshantering av avgifter till medlemmar sker nu via Laget.se vilket successivt trimmats in under året.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(Efter bokslut): Klubben tillämpar framgent enbart kontantmetoden för att bokföring efter dialog med klubbens revisor om tillämplig metod.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9" cy="62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v-SE"/>
              <a:t>Resultat- och balansräkning</a:t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9" cy="62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9904" y="1879380"/>
            <a:ext cx="3721641" cy="28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921" y="1654082"/>
            <a:ext cx="6745148" cy="312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 rot="5400000">
            <a:off x="10725846" y="4552255"/>
            <a:ext cx="193559" cy="82763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0526167" y="5077506"/>
            <a:ext cx="7414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v-SE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-41 048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3214842" y="5863129"/>
            <a:ext cx="67451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även balans- och resultatrapport samt förvaltningsberättelse på Jarfallack.nu under dokument till årsmöte 2025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6488900" y="365125"/>
            <a:ext cx="541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v-SE" sz="4200"/>
              <a:t>7 Revisionsberättelse</a:t>
            </a:r>
            <a:endParaRPr sz="4200"/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9" cy="62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275" y="365125"/>
            <a:ext cx="5809200" cy="77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6720425" y="3057100"/>
            <a:ext cx="51348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152">
                <a:solidFill>
                  <a:schemeClr val="dk1"/>
                </a:solidFill>
              </a:rPr>
              <a:t>8 </a:t>
            </a:r>
            <a:r>
              <a:rPr lang="sv-SE" sz="2152">
                <a:solidFill>
                  <a:schemeClr val="dk1"/>
                </a:solidFill>
              </a:rPr>
              <a:t>Får styrelsen ansvarsfrihet för styrelsen för den tid revisionen avser?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v-SE"/>
              <a:t>9 Fastställande av medlemsavgifter</a:t>
            </a:r>
            <a:endParaRPr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Styrelsen föreslår att medlems- och träningsavgifterna hålls oförändrade för 2025.</a:t>
            </a:r>
            <a:endParaRPr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9" cy="62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bc69177f0_0_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v-SE" sz="2700"/>
              <a:t>1</a:t>
            </a:r>
            <a:r>
              <a:rPr lang="sv-SE" sz="2700"/>
              <a:t>0</a:t>
            </a:r>
            <a:r>
              <a:rPr lang="sv-SE" sz="2700"/>
              <a:t> Behandling av styrelsens förslag och i rätt tid inkomna motioner</a:t>
            </a:r>
            <a:r>
              <a:rPr lang="sv-SE" sz="300">
                <a:latin typeface="Arial"/>
                <a:ea typeface="Arial"/>
                <a:cs typeface="Arial"/>
                <a:sym typeface="Arial"/>
              </a:rPr>
              <a:t>. </a:t>
            </a:r>
            <a:endParaRPr sz="2700"/>
          </a:p>
        </p:txBody>
      </p:sp>
      <p:pic>
        <p:nvPicPr>
          <p:cNvPr id="152" name="Google Shape;152;g32bc69177f0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0" y="6074806"/>
            <a:ext cx="1397228" cy="62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2025-01-03T12:09:42Z</dcterms:created>
  <dc:creator>Victor Sundblad</dc:creator>
</cp:coreProperties>
</file>